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mtClean="0"/>
              <a:t>EARTHSHOTS </a:t>
            </a:r>
            <a:r>
              <a:rPr lang="fr-FR" smtClean="0"/>
              <a:t>2023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1458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Choose</a:t>
            </a:r>
            <a:r>
              <a:rPr lang="fr-FR" dirty="0" smtClean="0"/>
              <a:t> an </a:t>
            </a:r>
            <a:r>
              <a:rPr lang="fr-FR" dirty="0" err="1" smtClean="0"/>
              <a:t>earthshot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228726"/>
            <a:ext cx="9338203" cy="540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79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Choose</a:t>
            </a:r>
            <a:r>
              <a:rPr lang="fr-FR" dirty="0"/>
              <a:t> an </a:t>
            </a:r>
            <a:r>
              <a:rPr lang="fr-FR" dirty="0" err="1"/>
              <a:t>earthshot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75" y="1168372"/>
            <a:ext cx="6986588" cy="534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024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581025"/>
            <a:ext cx="8596668" cy="1320800"/>
          </a:xfrm>
        </p:spPr>
        <p:txBody>
          <a:bodyPr/>
          <a:lstStyle/>
          <a:p>
            <a:r>
              <a:rPr lang="fr-FR" dirty="0" err="1" smtClean="0"/>
              <a:t>Protect</a:t>
            </a:r>
            <a:r>
              <a:rPr lang="fr-FR" dirty="0" smtClean="0"/>
              <a:t> and restore nature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8987" y="1414463"/>
            <a:ext cx="8117851" cy="531074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8013" y="85511"/>
            <a:ext cx="1286582" cy="115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389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581025"/>
            <a:ext cx="8596668" cy="1320800"/>
          </a:xfrm>
        </p:spPr>
        <p:txBody>
          <a:bodyPr/>
          <a:lstStyle/>
          <a:p>
            <a:r>
              <a:rPr lang="fr-FR" dirty="0" smtClean="0"/>
              <a:t>Clean </a:t>
            </a:r>
            <a:r>
              <a:rPr lang="fr-FR" dirty="0" err="1" smtClean="0"/>
              <a:t>our</a:t>
            </a:r>
            <a:r>
              <a:rPr lang="fr-FR" dirty="0" smtClean="0"/>
              <a:t> Air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9931" y="1241425"/>
            <a:ext cx="8371473" cy="537368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805" y="150812"/>
            <a:ext cx="1109747" cy="109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731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Revive </a:t>
            </a:r>
            <a:r>
              <a:rPr lang="fr-FR" dirty="0" err="1" smtClean="0"/>
              <a:t>our</a:t>
            </a:r>
            <a:r>
              <a:rPr lang="fr-FR" dirty="0" smtClean="0"/>
              <a:t> </a:t>
            </a:r>
            <a:r>
              <a:rPr lang="fr-FR" dirty="0" err="1" smtClean="0"/>
              <a:t>Oceans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4141" y="1357313"/>
            <a:ext cx="7812659" cy="528055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045" y="228600"/>
            <a:ext cx="1290729" cy="112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958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Build</a:t>
            </a:r>
            <a:r>
              <a:rPr lang="fr-FR" dirty="0" smtClean="0"/>
              <a:t> a </a:t>
            </a:r>
            <a:r>
              <a:rPr lang="fr-FR" dirty="0" err="1" smtClean="0"/>
              <a:t>waste</a:t>
            </a:r>
            <a:r>
              <a:rPr lang="fr-FR" dirty="0" smtClean="0"/>
              <a:t> free world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99640" y="129381"/>
            <a:ext cx="1629153" cy="135651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3" y="1466056"/>
            <a:ext cx="8166630" cy="499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984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Fix</a:t>
            </a:r>
            <a:r>
              <a:rPr lang="fr-FR" dirty="0" smtClean="0"/>
              <a:t> </a:t>
            </a:r>
            <a:r>
              <a:rPr lang="fr-FR" dirty="0" err="1" smtClean="0"/>
              <a:t>our</a:t>
            </a:r>
            <a:r>
              <a:rPr lang="fr-FR" dirty="0" smtClean="0"/>
              <a:t> </a:t>
            </a:r>
            <a:r>
              <a:rPr lang="fr-FR" dirty="0" err="1" smtClean="0"/>
              <a:t>Climate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813" y="1310317"/>
            <a:ext cx="8701087" cy="526991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797" y="88903"/>
            <a:ext cx="1340841" cy="122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626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</TotalTime>
  <Words>26</Words>
  <Application>Microsoft Office PowerPoint</Application>
  <PresentationFormat>Grand écran</PresentationFormat>
  <Paragraphs>8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Facette</vt:lpstr>
      <vt:lpstr>EARTHSHOTS 2023</vt:lpstr>
      <vt:lpstr>Choose an earthshot</vt:lpstr>
      <vt:lpstr>Choose an earthshot</vt:lpstr>
      <vt:lpstr>Protect and restore nature</vt:lpstr>
      <vt:lpstr>Clean our Air</vt:lpstr>
      <vt:lpstr>Revive our Oceans </vt:lpstr>
      <vt:lpstr>Build a waste free world</vt:lpstr>
      <vt:lpstr>Fix our Climate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EARTHSHOTS 2022</dc:title>
  <dc:creator>cpoutier</dc:creator>
  <cp:lastModifiedBy>scockbur</cp:lastModifiedBy>
  <cp:revision>3</cp:revision>
  <dcterms:created xsi:type="dcterms:W3CDTF">2022-02-04T07:37:52Z</dcterms:created>
  <dcterms:modified xsi:type="dcterms:W3CDTF">2023-01-30T12:51:09Z</dcterms:modified>
</cp:coreProperties>
</file>